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0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12B42-2DC1-49BA-8BC5-E91929F70DCB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5D5A7-62F3-4374-84FF-11AD628563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741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8970-16C6-46B2-AE35-6EA3D2843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DC7AE-BB38-4B34-9CFB-EE71B2D43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3EAD1-6431-45D3-85A0-AD985FAD3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24/03/2021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F25D3-B524-488F-9B6B-0B7DEB973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NESE Biannual Event 2021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D03EE-E3A8-44F6-B088-49585D390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9851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05F44-9A9E-4DE6-9D66-72D708636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3F0AE-B9D5-4014-A982-A684859572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0A185-D816-448E-8528-18C9E7F15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53608-26EF-4092-8D0C-CEB59B65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1C57E-560F-48D8-92EB-51C958B9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13774-BD8B-449C-AEC8-A9BFBA1EE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A45C0-7502-44E8-967E-82E338F65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FCE79-A506-416F-9F43-F042131F0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B5C34-97AF-43F3-90BD-35BF81675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3628-C1EA-465E-9AD0-E88619EC9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0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F476D-B560-4614-ABB7-2139FD72B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5CA6D-6E3A-4922-90CC-2CC0F09111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3E0FA-F1E2-4390-9249-2DF1EED53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F08B27-3345-4C0E-8C33-3FBED4AE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124A7-5C29-4636-B687-8D5CEA2E8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F3768D-9795-4978-80E4-7B7B28C60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657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D3B19-B9F3-49E7-AF83-DC2E83D3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5CF76-A980-4AE5-A980-482A7F26F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6A8CB-79C9-4C76-8F44-5F0858348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606E78-80F6-4BCF-AC7F-A43B3FF12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14A5BB-6095-4BE7-B7A9-72B11F84BA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886FCB-A359-402E-A213-21007C1D7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1BA2D2-4B2A-4F11-9970-AC81220F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F5B485-4262-4ADF-8125-5AA6AF91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E47D-41C3-4505-AA4D-28CB87A0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2A7203-0F15-4DC1-A98D-DA28E0363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8EB7A8-05AF-4BB0-9155-843C4093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F2EF9E-DEC6-4DBA-8891-BB223564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48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9FDC98-3308-4108-977C-496044FCD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CD645B-0A81-437F-8969-E95C2D1A5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2055D-BAB2-4572-BB1D-2A5361B55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193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F44EF-63E7-4148-A44A-AE5A1BD51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C0BF4-FFE3-4987-908C-13C590827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44846-F61D-41D0-870A-356D98AE6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371936-D8FD-47BD-A3A7-423D4E1ED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43AD2-2F0D-47E1-87CD-E1E37331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617AB6-0AA9-4B69-95FD-9783D8D4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66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4AB28-51FC-4BF9-8D81-9AC6E5501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70D37A-4EB3-41E6-BB99-27C1DAC40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A56A6-F9DD-4D76-BDD7-7B052AA44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4F98AD-4FDE-4D4E-A7DF-EE698059F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4EC56-C729-45AB-BFDC-28C3353FB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03F4C-8457-4C18-9207-DE1AF0A18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05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EAE7F-3733-44A0-96B9-B5D417DBB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7DD6E-17FD-4D2E-99F4-C8750A220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A357DB-890B-410E-879B-BBE095DE1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B9A72-AD5C-4342-85AA-50F915234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CF8A2-4813-4ACE-8DD7-F0B55FA61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940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90A12B-76A7-4B03-BA1C-7C3507EEC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03AC9-C21C-4B25-B0A8-77BA9E8E0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6BDEC-0311-4E9E-8731-F92E952B2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24/03/2021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D3AD-7017-4211-900B-3FF2D61A9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NESE Biannual Event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32F38-E4F2-41A0-862D-ADB4E0A9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3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BF6CB9-9476-404E-A99B-CC0B5EC4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397B1-21D8-48A7-8AF9-3055773D7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B970E-9188-4C2A-B6EE-379315C8C4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24/03/2021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29B33-7FA0-46DC-9797-692337788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NESE Biannual Event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98345-CEB0-459C-950C-F461CEAF1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0317D-E707-46C8-99FC-20A013691D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458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A65649-7A04-4CC8-AAFC-2FCEF6139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78535"/>
            <a:ext cx="1444844" cy="142166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3F42C34-F396-4A9B-AE35-7FA01DC05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70235"/>
            <a:ext cx="9144000" cy="3489434"/>
          </a:xfrm>
        </p:spPr>
        <p:txBody>
          <a:bodyPr>
            <a:normAutofit fontScale="92500" lnSpcReduction="20000"/>
          </a:bodyPr>
          <a:lstStyle/>
          <a:p>
            <a:r>
              <a:rPr lang="en-US" sz="5600" b="1" dirty="0">
                <a:solidFill>
                  <a:schemeClr val="accent1"/>
                </a:solidFill>
              </a:rPr>
              <a:t>NESE Biannual Event 2023</a:t>
            </a:r>
          </a:p>
          <a:p>
            <a:r>
              <a:rPr lang="en-US" sz="5600" b="1" dirty="0">
                <a:solidFill>
                  <a:schemeClr val="accent1"/>
                </a:solidFill>
              </a:rPr>
              <a:t>Report on Action Taken</a:t>
            </a:r>
          </a:p>
          <a:p>
            <a:endParaRPr lang="en-US" sz="3600" dirty="0"/>
          </a:p>
          <a:p>
            <a:r>
              <a:rPr lang="en-US" sz="3600" dirty="0"/>
              <a:t>[Country]</a:t>
            </a:r>
          </a:p>
          <a:p>
            <a:endParaRPr lang="en-US" sz="3600" i="1" dirty="0"/>
          </a:p>
          <a:p>
            <a:r>
              <a:rPr lang="en-US" sz="3600" i="1" dirty="0"/>
              <a:t>Presenter:</a:t>
            </a:r>
          </a:p>
          <a:p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B8B4D5-3AC9-4C7D-8F2E-EE39BAACD6DF}"/>
              </a:ext>
            </a:extLst>
          </p:cNvPr>
          <p:cNvSpPr txBox="1"/>
          <p:nvPr/>
        </p:nvSpPr>
        <p:spPr>
          <a:xfrm>
            <a:off x="2060028" y="189186"/>
            <a:ext cx="165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[VOPE’s Logo]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353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241C1A-210E-4B64-A640-91971B436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600" b="1" dirty="0">
                <a:solidFill>
                  <a:schemeClr val="accent1"/>
                </a:solidFill>
              </a:rPr>
              <a:t> Biannual Event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6FF10-1820-485C-BC5B-C568C18AC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317D-E707-46C8-99FC-20A013691D9F}" type="slidenum">
              <a:rPr lang="en-GB" sz="1600" b="1" smtClean="0">
                <a:solidFill>
                  <a:schemeClr val="accent1"/>
                </a:solidFill>
              </a:rPr>
              <a:t>2</a:t>
            </a:fld>
            <a:endParaRPr lang="en-GB" sz="1600" b="1" dirty="0">
              <a:solidFill>
                <a:schemeClr val="accent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96EA06-2CC8-48C5-93B8-97A934D992F4}"/>
              </a:ext>
            </a:extLst>
          </p:cNvPr>
          <p:cNvSpPr txBox="1">
            <a:spLocks/>
          </p:cNvSpPr>
          <p:nvPr/>
        </p:nvSpPr>
        <p:spPr>
          <a:xfrm>
            <a:off x="470337" y="338082"/>
            <a:ext cx="10515600" cy="685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accent1"/>
                </a:solidFill>
              </a:rPr>
              <a:t>1. </a:t>
            </a:r>
            <a:r>
              <a:rPr lang="en-US" dirty="0">
                <a:solidFill>
                  <a:schemeClr val="accent1"/>
                </a:solidFill>
                <a:latin typeface="+mn-lt"/>
              </a:rPr>
              <a:t>Actions Taken to Meet Challenges 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0D2F467-931A-4C81-BF48-82A1A0B21764}"/>
              </a:ext>
            </a:extLst>
          </p:cNvPr>
          <p:cNvSpPr txBox="1">
            <a:spLocks/>
          </p:cNvSpPr>
          <p:nvPr/>
        </p:nvSpPr>
        <p:spPr>
          <a:xfrm>
            <a:off x="588579" y="1182279"/>
            <a:ext cx="10765221" cy="18972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[Text]</a:t>
            </a:r>
            <a:endParaRPr lang="en-GB" dirty="0"/>
          </a:p>
          <a:p>
            <a:pPr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[Text]</a:t>
            </a:r>
            <a:endParaRPr lang="en-GB" dirty="0"/>
          </a:p>
          <a:p>
            <a:pPr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[Text]</a:t>
            </a:r>
            <a:endParaRPr lang="en-GB" dirty="0"/>
          </a:p>
          <a:p>
            <a:pPr algn="l">
              <a:buClr>
                <a:schemeClr val="accent1"/>
              </a:buClr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[This should mention what are VOPE’s key activities undertaken during the past two years]</a:t>
            </a:r>
            <a:endParaRPr lang="en-GB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>
              <a:buClr>
                <a:schemeClr val="accent1"/>
              </a:buClr>
            </a:pP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7F4260-309E-459F-A15B-5FD9C342974C}"/>
              </a:ext>
            </a:extLst>
          </p:cNvPr>
          <p:cNvSpPr txBox="1"/>
          <p:nvPr/>
        </p:nvSpPr>
        <p:spPr>
          <a:xfrm>
            <a:off x="10331670" y="496370"/>
            <a:ext cx="165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[VOPE’s Logo]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622CC6-5790-45AD-A9F8-B9AE3697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991" y="6150585"/>
            <a:ext cx="697093" cy="6859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74B7D4-9E5F-4FA3-B7C2-300AE72DB68B}"/>
              </a:ext>
            </a:extLst>
          </p:cNvPr>
          <p:cNvCxnSpPr>
            <a:cxnSpLocks/>
          </p:cNvCxnSpPr>
          <p:nvPr/>
        </p:nvCxnSpPr>
        <p:spPr>
          <a:xfrm>
            <a:off x="588579" y="945931"/>
            <a:ext cx="1113308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EA787FF-4115-CBD5-AD2E-0AFAF126D4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sz="1400" b="1" dirty="0">
                <a:solidFill>
                  <a:schemeClr val="accent1"/>
                </a:solidFill>
              </a:rPr>
              <a:t>19/04/2023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7F6879B-5D1C-4FF6-0961-360DDDB8CA0D}"/>
              </a:ext>
            </a:extLst>
          </p:cNvPr>
          <p:cNvSpPr txBox="1">
            <a:spLocks/>
          </p:cNvSpPr>
          <p:nvPr/>
        </p:nvSpPr>
        <p:spPr>
          <a:xfrm>
            <a:off x="588579" y="3257360"/>
            <a:ext cx="10515600" cy="685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chemeClr val="accent1"/>
                </a:solidFill>
                <a:latin typeface="+mn-lt"/>
              </a:rPr>
              <a:t>2. Future Action</a:t>
            </a:r>
            <a:endParaRPr lang="en-GB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393BAB-CBEA-E630-F292-C0A02199D4FF}"/>
              </a:ext>
            </a:extLst>
          </p:cNvPr>
          <p:cNvCxnSpPr>
            <a:cxnSpLocks/>
          </p:cNvCxnSpPr>
          <p:nvPr/>
        </p:nvCxnSpPr>
        <p:spPr>
          <a:xfrm>
            <a:off x="529458" y="4081017"/>
            <a:ext cx="1113308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08C9CD9-760E-5508-EC3C-58F9BC644596}"/>
              </a:ext>
            </a:extLst>
          </p:cNvPr>
          <p:cNvSpPr txBox="1">
            <a:spLocks/>
          </p:cNvSpPr>
          <p:nvPr/>
        </p:nvSpPr>
        <p:spPr>
          <a:xfrm>
            <a:off x="588578" y="4067943"/>
            <a:ext cx="10765221" cy="336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[Text]</a:t>
            </a:r>
            <a:endParaRPr lang="en-GB" dirty="0"/>
          </a:p>
          <a:p>
            <a:pPr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[Text]</a:t>
            </a:r>
            <a:endParaRPr lang="en-GB" dirty="0"/>
          </a:p>
          <a:p>
            <a:pPr algn="l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dirty="0"/>
              <a:t>[Text]</a:t>
            </a:r>
            <a:endParaRPr lang="en-GB" dirty="0"/>
          </a:p>
          <a:p>
            <a:pPr algn="l">
              <a:buClr>
                <a:schemeClr val="accent1"/>
              </a:buClr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[This should mention what are VOPE’s scheduled, or under design, activities for the upcoming year/years]</a:t>
            </a:r>
            <a:endParaRPr lang="en-GB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>
              <a:buClr>
                <a:schemeClr val="accent1"/>
              </a:buClr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0980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A65649-7A04-4CC8-AAFC-2FCEF6139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78535"/>
            <a:ext cx="1444844" cy="142166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3F42C34-F396-4A9B-AE35-7FA01DC058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70235"/>
            <a:ext cx="9144000" cy="3489434"/>
          </a:xfrm>
        </p:spPr>
        <p:txBody>
          <a:bodyPr>
            <a:normAutofit/>
          </a:bodyPr>
          <a:lstStyle/>
          <a:p>
            <a:r>
              <a:rPr lang="en-US" sz="9600" dirty="0">
                <a:solidFill>
                  <a:schemeClr val="accent1"/>
                </a:solidFill>
                <a:latin typeface="+mn-lt"/>
              </a:rPr>
              <a:t>Thank you</a:t>
            </a:r>
            <a:endParaRPr lang="en-US" sz="3600" dirty="0">
              <a:solidFill>
                <a:schemeClr val="accent1"/>
              </a:solidFill>
            </a:endParaRPr>
          </a:p>
          <a:p>
            <a:r>
              <a:rPr lang="en-US" sz="3600" dirty="0"/>
              <a:t>[Contact details]</a:t>
            </a:r>
          </a:p>
          <a:p>
            <a:endParaRPr lang="en-US" sz="3600" i="1" dirty="0"/>
          </a:p>
          <a:p>
            <a:endParaRPr lang="en-GB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B8B4D5-3AC9-4C7D-8F2E-EE39BAACD6DF}"/>
              </a:ext>
            </a:extLst>
          </p:cNvPr>
          <p:cNvSpPr txBox="1"/>
          <p:nvPr/>
        </p:nvSpPr>
        <p:spPr>
          <a:xfrm>
            <a:off x="2060028" y="189186"/>
            <a:ext cx="1650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[VOPE’s Logo]</a:t>
            </a:r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0AF02D7-7BCD-411E-B96E-31470B59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sz="1400" b="1" dirty="0">
                <a:solidFill>
                  <a:schemeClr val="accent1"/>
                </a:solidFill>
              </a:rPr>
              <a:t>19/04/2023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11" name="Footer Placeholder 8">
            <a:extLst>
              <a:ext uri="{FF2B5EF4-FFF2-40B4-BE49-F238E27FC236}">
                <a16:creationId xmlns:a16="http://schemas.microsoft.com/office/drawing/2014/main" id="{A61C804F-EDC5-4D10-92B9-2E3B613E7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sz="2000" b="1" dirty="0">
                <a:solidFill>
                  <a:schemeClr val="accent1"/>
                </a:solidFill>
              </a:rPr>
              <a:t>NESE Biannual Event 2023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99E42CD-96B6-44D3-A152-9DDDEE8CF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210317D-E707-46C8-99FC-20A013691D9F}" type="slidenum">
              <a:rPr lang="en-GB" sz="1600" b="1" smtClean="0">
                <a:solidFill>
                  <a:schemeClr val="accent1"/>
                </a:solidFill>
              </a:rPr>
              <a:t>3</a:t>
            </a:fld>
            <a:endParaRPr lang="en-GB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32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109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 Orfanidou</dc:creator>
  <cp:lastModifiedBy>Tina Orfanidou</cp:lastModifiedBy>
  <cp:revision>17</cp:revision>
  <dcterms:created xsi:type="dcterms:W3CDTF">2021-02-21T09:47:36Z</dcterms:created>
  <dcterms:modified xsi:type="dcterms:W3CDTF">2023-03-08T17:16:13Z</dcterms:modified>
</cp:coreProperties>
</file>